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5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8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DDA2C-4335-7342-B630-42DF7A7D4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D6E131-A0B1-4340-84E4-3BA2A3D3B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B603C8-F61F-924B-AEDA-5517D8DB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3643E1-589E-D440-876B-45DD8CE3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D77D62-1013-2B42-8C67-86B9212E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77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06E08-2129-0440-9441-BD95D050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BE676E-EBE4-3244-A125-E4F06D6F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1934B6-49EA-B24C-865C-257FE26D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FB1178-AF4E-A844-B43C-6638A34B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4F4128-F681-9845-BF91-5D473764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46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BC6D6E-B85B-5745-BDFF-F832FB865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B22920-41BF-B347-9B07-864F0F1A8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7376A1-0FF0-244A-A77F-C6C42B9A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D159B-464B-754F-8FDE-68D0D410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481589-8A72-784C-A36A-6C8B83F4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26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8D0EB-3640-F949-893E-3992AE1C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20179-43E6-FE45-8CDF-988A9AC68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34FC9-BC5D-4140-8A07-1CDEDB3D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80644F-CE02-8240-98F9-C54EBBFE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644900-48B7-3D4E-A9BD-5C020814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39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A29DD-A2C3-1444-8DAB-C50295CC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5E2BF4-3BBA-F543-A237-222FB8479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176041-05A3-164F-932C-7F046D14B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DADB76-C54D-5940-BB37-1FFA0177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105F40-9197-0D4E-90FA-67365180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88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6827E-1AB4-A34E-9460-A15CBD3A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BDFE4B-DF2B-6349-AFE5-40B3AC84B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F6CE6F-89F3-D54D-A5F9-259F1818D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1E87F4-6B29-E64D-8AE9-EC5EDA77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849FA0-BF58-3549-883F-71E863F2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FA2BF1-A1C4-6D47-837F-886DF6DD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81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F1CF9-2387-7848-8931-07F6D4BD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3A0F8-698C-D34B-A276-341695E30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1A568D-D034-3440-9325-11219A61C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492311-098C-564F-8853-12D33C502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E3B088-E99A-D14C-81E4-E72D561CC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32CD99-2C0A-B441-91D3-0C50A152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A1EC60-4965-1248-9346-3E5B5FFC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0E1A09-4F86-4A4B-9739-3A7A396D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8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63526-841A-8B4C-BE13-ADD513BA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948632-A7F4-0749-A293-714D2C23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A95584-7686-0341-952E-9E46E581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FF0F15-BE5F-D84C-9740-98265CD7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10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8C68E7-79CB-4147-AF20-3FABB90F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9012D4-A900-6D49-BF7F-E3A8E418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5DB766-471C-6249-8A78-8C52F705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83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E7C773-8D98-124D-AAF6-D61D6F8A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64AAA2-5247-3A48-9AC3-51FD9DB5E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6ED514-99AD-3542-AB44-418FDF181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707D06-B437-8A4A-BE4D-57BE49C2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363118-B0B0-BD45-803E-78B684F6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99FBC4-4F26-2D48-A76A-5FA3F655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83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E0272-2F2B-7740-BF11-EEEE6CBA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B462D3-3FEC-1043-83EA-293111B0E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D01CAF-3E34-8C4E-9B3F-BE8D54E79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AA7B8C-B24D-7C47-B990-06E9C728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8FF4E8-58F7-4441-BFB0-5E483DA6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518C3D-0B54-6446-8ADF-7EAADAE2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3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70D7260-512E-A84C-A877-A5DFD96A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8095EF-AE60-A14A-95AA-C71978D07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AA03A-5831-CB41-BA5B-090BC8784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66DC2-8969-994A-B091-5B7335DD7F0B}" type="datetimeFigureOut">
              <a:rPr lang="fr-FR" smtClean="0"/>
              <a:t>21/10/2021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DF6E8E-0A15-1643-8C9F-E139D3E78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F6E81D-0EEA-3F46-9182-F6B5288A5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D545A-CF15-014A-9145-BF8F8D156B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36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38A6C55-5DF4-D747-87B6-6D01C75A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62" y="1822"/>
            <a:ext cx="12182475" cy="68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A967F11-D086-484F-83B0-D66699076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2DEEB5-D970-4F4C-BD62-F561A52D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9E1D361-88C5-7F43-A61E-AA3A9A598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4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5C3402F-B079-AF4F-AD90-DE3CF32B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DEF4C99-51D1-4F44-8837-02819F95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47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4113AF7-01BC-4444-89AE-06CFFA0B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60791C-2DBD-7145-9AC5-100AC139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1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9ED6137-C41A-DE4A-A3DD-A27B0B2C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1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D12028E-E0F2-5647-9082-8370DED9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4A57AA7-AC63-544F-94C0-ED747E64B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0F24C6E-1370-7842-A3FA-29D77C2F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C4835FE-43EA-9944-9985-4F238F69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73337B7-533B-BB4B-9091-2FB76A3D8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6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FA3390A-A1D3-C641-ADD8-3C607B38E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9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51591E5-3C32-8742-B5D5-A62F1CAF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50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 Louis</dc:creator>
  <cp:lastModifiedBy>Delevaux, Thais</cp:lastModifiedBy>
  <cp:revision>4</cp:revision>
  <dcterms:created xsi:type="dcterms:W3CDTF">2021-03-01T09:21:09Z</dcterms:created>
  <dcterms:modified xsi:type="dcterms:W3CDTF">2021-10-21T19:35:23Z</dcterms:modified>
</cp:coreProperties>
</file>